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FBE2-23F4-4108-9AED-E3181A10F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9BA02-FE5A-4DC9-BAFC-0978FE29C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DC3DB-E651-4964-B496-58A8E25C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2EBB-EAF0-48E5-9174-FA0C99E4F95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D66BA-1ED9-4F25-BD60-AD782D17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D4DA2-0D20-4B20-BDCB-E8E85BE0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58B-BDAA-4E66-94BD-281755C2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3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5FC0-0522-41F6-9A3E-1566485A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F5673-078C-490F-ABA5-9F92C3DA3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DF6E4-374C-4D1F-A867-95D7CC13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2EBB-EAF0-48E5-9174-FA0C99E4F95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5E826-E44F-4D11-AC17-ED5AB76F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25956-298F-4648-A3F3-E157DA31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58B-BDAA-4E66-94BD-281755C2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4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279739-07A1-4380-8FF8-D335F9CF9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64454-609B-4A79-8C68-03D7CA0B2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244F2-9F7C-4B62-A510-5526182E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2EBB-EAF0-48E5-9174-FA0C99E4F95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AD39B-6FC0-4F28-A0E5-508D4DF6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9CC8B-FA32-4339-B9F0-17FD4871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58B-BDAA-4E66-94BD-281755C2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1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23FB-CA3E-4591-B7CA-6132A3F3D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74CA9-19EF-4CA7-9735-DCCEDDFE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71518-377A-4921-AAB0-449D5FA4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2EBB-EAF0-48E5-9174-FA0C99E4F95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E4294-9737-41FD-B912-F772717C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E8B2E-6CAD-49C1-89A3-78CF2487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58B-BDAA-4E66-94BD-281755C2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1353D-4869-49B7-BEE5-4D8AA4473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3B018-0FB7-49E7-AA48-B49C192F4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785D-B237-4E3B-8964-1D911B7E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2EBB-EAF0-48E5-9174-FA0C99E4F95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032EF-ADB7-4469-8DBF-3B5F6A67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0F753-7A4E-4B7A-BF1B-20306C63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58B-BDAA-4E66-94BD-281755C2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7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926D8-F105-455F-97D0-A513D4B3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3831-CDA6-4FB7-B5EE-E140F799D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E3CC5-FD56-4098-8941-D2CE3BC44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34FFC-F1BA-46C5-833D-E7214E7B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2EBB-EAF0-48E5-9174-FA0C99E4F95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9097A-AAC2-4B25-8BF6-161F01A1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D559F-AA29-4276-B6B8-0E5C0EC3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58B-BDAA-4E66-94BD-281755C2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4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C53B-41AA-49D0-95A2-5089FD3F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1A4BB-69A3-47A6-9AE2-E3499BB32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9B638-3FB4-4E80-9F97-4E5F2E0C3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D4ACD-C091-4BAC-82C5-C92F3DE29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358469-4ABD-4609-A6BC-D19D7F956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716D9-601E-4450-B2A3-DD045961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2EBB-EAF0-48E5-9174-FA0C99E4F95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27BA4-E488-4747-A113-01D0B1AA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AFC6B2-8BE6-4FC8-BF77-A134CC75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58B-BDAA-4E66-94BD-281755C2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EF0D-50CF-4C83-9147-3C4C395F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9A25D9-AB8A-454E-AB3E-D8460139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2EBB-EAF0-48E5-9174-FA0C99E4F95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E45B3-7E5C-4576-9CA5-73222343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5F9E5-D523-49D2-9E46-5F2DD9C9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58B-BDAA-4E66-94BD-281755C2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2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92931E-D974-4078-9578-5D2C2DE2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2EBB-EAF0-48E5-9174-FA0C99E4F95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6A11E-1897-4109-BE80-B115EA3E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E7D6D-B6A3-49F9-9D92-EBE0DFE3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58B-BDAA-4E66-94BD-281755C2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799A7-ABE8-4D44-9D27-5FD1BEDD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0E76F-1AC3-4E70-8C42-3501A4C8F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384BF-E370-431D-8D20-3D94CCCC2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84626-D4B5-4FF4-A651-8DB590A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2EBB-EAF0-48E5-9174-FA0C99E4F95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789DC-1910-41E9-A043-0CDCA3CAC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7A0D7-287E-4090-AF07-049212DC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58B-BDAA-4E66-94BD-281755C2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8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3C9D-C81F-4D07-B0E4-71848C0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8929B-3F01-4B8D-B9AC-A8290C14B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51577-2134-407C-8C50-ABFB385D9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6541E-32C3-491C-9A59-E7363D2C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2EBB-EAF0-48E5-9174-FA0C99E4F95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38137-493B-453D-9277-99DBD259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E503-6E3C-4794-BDFF-704489A2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F58B-BDAA-4E66-94BD-281755C2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7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A9336B-7BCD-4F3E-BE57-28C225A3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00048-D3B6-4EE6-A31C-400860C5D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8AF89-4DE9-4BAE-A9A1-E53A7E32D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32EBB-EAF0-48E5-9174-FA0C99E4F95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425C-A543-46C0-9265-187CF0F12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D7FFB-FA29-4657-9930-C871FFDC8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8F58B-BDAA-4E66-94BD-281755C2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6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109910-619B-48FD-9841-1A9B2F98A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18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24A74A-6E73-4AB2-AB99-64D439782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17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1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3C4CD2-9E04-46F2-A136-1A5347AD7853}"/>
              </a:ext>
            </a:extLst>
          </p:cNvPr>
          <p:cNvSpPr txBox="1"/>
          <p:nvPr/>
        </p:nvSpPr>
        <p:spPr>
          <a:xfrm>
            <a:off x="3432174" y="444665"/>
            <a:ext cx="893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Some Icons You need to know: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6FBDB75-77B3-43C8-8C1D-68E5CBAE6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83771"/>
              </p:ext>
            </p:extLst>
          </p:nvPr>
        </p:nvGraphicFramePr>
        <p:xfrm>
          <a:off x="1951989" y="1196975"/>
          <a:ext cx="812799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712408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3869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18826058"/>
                    </a:ext>
                  </a:extLst>
                </a:gridCol>
              </a:tblGrid>
              <a:tr h="1841846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Click on this to take you to our class Seesaw page!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Click on this to take you to our class </a:t>
                      </a:r>
                      <a:r>
                        <a:rPr lang="en-US" dirty="0" err="1"/>
                        <a:t>Flipgrid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If you have a cobb device this icon takes you to all your classes.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714901"/>
                  </a:ext>
                </a:extLst>
              </a:tr>
              <a:tr h="226044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1600" dirty="0"/>
                        <a:t>Once in CTLS this Icon Takes you ack to all classes and small groups you are a part of.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When in a live session this view allows you to only see the teacher.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When a class is Live it will have this red live box on it.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574072"/>
                  </a:ext>
                </a:extLst>
              </a:tr>
              <a:tr h="339532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88465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DFD8B8B-2AB4-4B6E-9BA5-191B6D5C3C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10" y="1325456"/>
            <a:ext cx="1428750" cy="57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FE65D0-DF3C-468C-858F-A433F47066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54" y="1373081"/>
            <a:ext cx="1576070" cy="941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D0F6A3-BA72-4340-843E-416A5B1992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97" y="1325456"/>
            <a:ext cx="1102995" cy="1102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DDCDB5-1148-4976-B399-90EF87995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485" y="3307186"/>
            <a:ext cx="12192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BDDE07-3948-4039-9002-11C7BEBE4C4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99" y="3557587"/>
            <a:ext cx="1571625" cy="428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BDD44-4236-4ED1-85DE-8F9CE1BC16D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13" y="3345286"/>
            <a:ext cx="940437" cy="16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57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692DAE-2177-44DC-AEFE-269802447290}"/>
              </a:ext>
            </a:extLst>
          </p:cNvPr>
          <p:cNvSpPr txBox="1"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Great Job </a:t>
            </a:r>
          </a:p>
        </p:txBody>
      </p:sp>
    </p:spTree>
    <p:extLst>
      <p:ext uri="{BB962C8B-B14F-4D97-AF65-F5344CB8AC3E}">
        <p14:creationId xmlns:p14="http://schemas.microsoft.com/office/powerpoint/2010/main" val="98435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E6011B-B7B2-45CE-8E6B-E4DE84991370}"/>
              </a:ext>
            </a:extLst>
          </p:cNvPr>
          <p:cNvGrpSpPr/>
          <p:nvPr/>
        </p:nvGrpSpPr>
        <p:grpSpPr>
          <a:xfrm>
            <a:off x="321733" y="321733"/>
            <a:ext cx="11548534" cy="6214534"/>
            <a:chOff x="321733" y="321733"/>
            <a:chExt cx="11548534" cy="62145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00CFF5-2BB0-4020-ACA8-480CADE25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-1" b="3905"/>
            <a:stretch/>
          </p:blipFill>
          <p:spPr>
            <a:xfrm>
              <a:off x="321733" y="321733"/>
              <a:ext cx="11548534" cy="62145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CDF48D-5539-403D-B050-EF298A65A94B}"/>
                </a:ext>
              </a:extLst>
            </p:cNvPr>
            <p:cNvSpPr txBox="1"/>
            <p:nvPr/>
          </p:nvSpPr>
          <p:spPr>
            <a:xfrm>
              <a:off x="8091170" y="3923665"/>
              <a:ext cx="1981200" cy="46166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ZOOM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855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E744F3-7CC0-4130-96F1-64851D641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0" r="-1" b="460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43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0EDFF4-2632-4848-A0E2-F2848320F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817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62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D6B46-2D1C-41F7-8C44-B2B08BC8D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8" r="-1" b="406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55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DAF3A5-FD1A-48BD-8EF7-7EDA029A1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5" r="-1" b="437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48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EAB31F-ECBD-48A5-A59F-83A2869E3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2" r="-1" b="4379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2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7D3DEA3-849A-4095-84C1-C977C309A913}"/>
              </a:ext>
            </a:extLst>
          </p:cNvPr>
          <p:cNvGrpSpPr/>
          <p:nvPr/>
        </p:nvGrpSpPr>
        <p:grpSpPr>
          <a:xfrm>
            <a:off x="321733" y="321733"/>
            <a:ext cx="11548534" cy="6214534"/>
            <a:chOff x="321733" y="321733"/>
            <a:chExt cx="11548534" cy="62145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7DAF56-A4D9-47DD-BBC7-2D14E08C3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-1" b="4756"/>
            <a:stretch/>
          </p:blipFill>
          <p:spPr>
            <a:xfrm>
              <a:off x="321733" y="321733"/>
              <a:ext cx="11548534" cy="621453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9FEA24-99F4-4A94-A151-D7613DC856C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814" y="3182620"/>
              <a:ext cx="1612265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441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03D3DD-D13D-4261-8DF3-F3DEBCE99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9" r="-1" b="349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97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Law</dc:creator>
  <cp:lastModifiedBy>Catherine Law</cp:lastModifiedBy>
  <cp:revision>2</cp:revision>
  <dcterms:created xsi:type="dcterms:W3CDTF">2020-08-14T14:05:05Z</dcterms:created>
  <dcterms:modified xsi:type="dcterms:W3CDTF">2021-04-30T18:24:24Z</dcterms:modified>
</cp:coreProperties>
</file>